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5" r:id="rId3"/>
    <p:sldId id="267" r:id="rId4"/>
    <p:sldId id="258" r:id="rId5"/>
    <p:sldId id="271" r:id="rId6"/>
    <p:sldId id="270" r:id="rId7"/>
    <p:sldId id="268" r:id="rId8"/>
    <p:sldId id="272" r:id="rId9"/>
    <p:sldId id="262" r:id="rId10"/>
    <p:sldId id="273" r:id="rId11"/>
    <p:sldId id="266" r:id="rId12"/>
    <p:sldId id="276" r:id="rId13"/>
    <p:sldId id="277" r:id="rId14"/>
    <p:sldId id="278" r:id="rId15"/>
    <p:sldId id="280" r:id="rId16"/>
    <p:sldId id="279" r:id="rId17"/>
    <p:sldId id="282" r:id="rId18"/>
    <p:sldId id="283" r:id="rId19"/>
    <p:sldId id="281" r:id="rId20"/>
    <p:sldId id="284" r:id="rId21"/>
    <p:sldId id="286" r:id="rId22"/>
    <p:sldId id="28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79"/>
    <p:restoredTop sz="94731"/>
  </p:normalViewPr>
  <p:slideViewPr>
    <p:cSldViewPr snapToGrid="0" snapToObjects="1">
      <p:cViewPr varScale="1">
        <p:scale>
          <a:sx n="155" d="100"/>
          <a:sy n="155" d="100"/>
        </p:scale>
        <p:origin x="6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35435-D541-4D45-91D3-9341F5196422}" type="datetimeFigureOut">
              <a:rPr lang="en-US" smtClean="0"/>
              <a:t>4/21/21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4C181-9DA0-7042-957A-9FB6B58C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1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Hi! My name is Drew Shirts and I'll be sharing how to run an Angular app locally with Docker and Nginx ("Engine X").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4C181-9DA0-7042-957A-9FB6B58C93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9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let's validate the angular app runs correctly with ng-serve.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4C181-9DA0-7042-957A-9FB6B58C93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9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the build and compilation complete, it will start the local server on localhost, port 4200.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open up the browser and take a look.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4C181-9DA0-7042-957A-9FB6B58C93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04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file named ‘</a:t>
            </a:r>
            <a:r>
              <a:rPr lang="en-US" dirty="0" err="1"/>
              <a:t>Dockerfile</a:t>
            </a:r>
            <a:r>
              <a:rPr lang="en-US" dirty="0"/>
              <a:t>’. The </a:t>
            </a:r>
            <a:r>
              <a:rPr lang="en-US" dirty="0" err="1"/>
              <a:t>init</a:t>
            </a:r>
            <a:r>
              <a:rPr lang="en-US" dirty="0"/>
              <a:t>-cap and no extension are on purpose.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4C181-9DA0-7042-957A-9FB6B58C93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4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file named '.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dockerignore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and add the folder name 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node_modules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’. This allows us to ignore our dependencies there just like we do with a .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gitignore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4C181-9DA0-7042-957A-9FB6B58C93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97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be using a two-stage process for building out our </a:t>
            </a:r>
            <a:r>
              <a:rPr lang="en-US" dirty="0" err="1"/>
              <a:t>Dockerfile</a:t>
            </a:r>
            <a:r>
              <a:rPr lang="en-US" dirty="0"/>
              <a:t>.  Our first stage will add a node image, copy all the Angular files to our working directory, run </a:t>
            </a:r>
            <a:r>
              <a:rPr lang="en-US" dirty="0" err="1"/>
              <a:t>npm</a:t>
            </a:r>
            <a:r>
              <a:rPr lang="en-US" dirty="0"/>
              <a:t> install to add project dependencies, and finally will build the app with </a:t>
            </a:r>
            <a:r>
              <a:rPr lang="en-US" dirty="0" err="1"/>
              <a:t>npm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4C181-9DA0-7042-957A-9FB6B58C93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51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second stage for our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Dockerfile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use an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image, set the working directory for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assets, remove any default assets from the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image, copy our node static assets from the builder image we just created, and specify the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entrypoint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our Docker container to run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You can add an additional configuration file for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match your local settings with those of lower test lanes and production, but for this exercise, I’ll keep it simple.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4C181-9DA0-7042-957A-9FB6B58C93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0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these two stages added to our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Dockerfile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are ready to build an image called 'angular-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-docker'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4C181-9DA0-7042-957A-9FB6B58C93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19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build completed will look like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4C181-9DA0-7042-957A-9FB6B58C93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59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the build is complete, you can validate the image was created with “docker image ls”. It will show all the Docker images you have on your computer.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4C181-9DA0-7042-957A-9FB6B58C93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14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Building complete, enter when ready. Now we can start a container, serving up our app on localhost, port 8080.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4C181-9DA0-7042-957A-9FB6B58C93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03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about me: You can find me on Twitter @drewshirts. I’m a Software Engineer, currently working at the Church of Jesus Christ of Latter-Day Saints.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4C181-9DA0-7042-957A-9FB6B58C93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46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the container is up and running you can see which containers are up with “docker container ls”.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4C181-9DA0-7042-957A-9FB6B58C93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24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make changes to your Angular app, you will need to create a new docker image. Use these when the container is still running. The hash at the end of these commands is the sha256 hash created when the container is built.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4C181-9DA0-7042-957A-9FB6B58C93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62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your time today! I’m glad I’ve had this opportunity to share. It has helped me learn a lot about using Docker and Nginx. I plan on using this with my current projects at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4C181-9DA0-7042-957A-9FB6B58C93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00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There are a few tools we'll be using for this presentation: Node, NPM, Visual Studio Code, Docker, and Angular CLI.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4C181-9DA0-7042-957A-9FB6B58C93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60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won't be covering the install of Node and NPM in this tutorial, but you can download both together at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nodejs.org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4C181-9DA0-7042-957A-9FB6B58C93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47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I'll be using VS Code as the editor of choice for this tutorial.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4C181-9DA0-7042-957A-9FB6B58C93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49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Installing Docker Desktop will provide you with the CLI and the UI executables.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4C181-9DA0-7042-957A-9FB6B58C93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65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install the Angular CLI using this global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command.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4C181-9DA0-7042-957A-9FB6B58C93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34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these tools in place, let's create an Angular app with the default settings.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4C181-9DA0-7042-957A-9FB6B58C93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38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creating the default project, it will run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 for you. Depending on your internet connection, it can take a while.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4C181-9DA0-7042-957A-9FB6B58C93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CA156-8E53-6745-96A8-43D6720A1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AA27CF-77F5-784C-8C35-36D3A6AE3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85701-3E6A-B642-96F5-404A0F54E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D133-71E1-E445-8B8D-4F80B4600164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9F79C-184F-2246-8944-EDE13C586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02128-AD2D-024C-9E87-4BA32911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9ACB2-E695-C540-ADA5-AF706E48A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421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E7CF5-E2FF-FF43-9B08-A6D0D6D7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4C383D-3970-3348-9612-8DA1765B2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4F040-8013-B64C-80D1-24DD36323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D133-71E1-E445-8B8D-4F80B4600164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5CAC5-CC33-6048-8B0F-43417AA9A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EF1DD-6BD9-0347-BEE7-23C413AB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9ACB2-E695-C540-ADA5-AF706E48A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02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34875D-CC81-9C47-AEFD-A99B54EC55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48D08-7242-804C-BA69-B737D1373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55674-584B-B74B-9401-B80FA2AB5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D133-71E1-E445-8B8D-4F80B4600164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1A575-6253-2B47-B4B9-30348DAFD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3E91E-5E6D-7941-B442-B83A3A0FF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9ACB2-E695-C540-ADA5-AF706E48A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88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C73B-D43C-2045-BA86-6000756B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A5617-651F-7A41-BF13-ED24C4935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41C03-C628-664B-A483-9BB2039C8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D133-71E1-E445-8B8D-4F80B4600164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611F5-F20C-1047-9179-799410F69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E150A-8068-BF45-A51E-E8B1DBF8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9ACB2-E695-C540-ADA5-AF706E48A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52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1764-5B88-0341-A439-3236702BE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4B7AF-CB5B-6048-ACA9-FE65B920D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D0C5A-0236-9148-B134-B7996E77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D133-71E1-E445-8B8D-4F80B4600164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4F7ED-CBA0-7843-900A-AECAC2BFB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3A4B5-B6CF-F242-B8F5-5C044273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9ACB2-E695-C540-ADA5-AF706E48A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27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5089-2E6B-9348-A80D-A21D71183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E3409-AC9C-9C47-82F8-1C6C77E1B6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1CCE-1D3D-354F-8E37-94496A584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9E1103-9520-A44B-B135-A2F11CC2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D133-71E1-E445-8B8D-4F80B4600164}" type="datetimeFigureOut">
              <a:rPr lang="en-US" smtClean="0"/>
              <a:t>4/21/21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B46ED-F8D5-A744-AFAA-275287E13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045BB-A177-9E44-9511-567518B19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9ACB2-E695-C540-ADA5-AF706E48A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46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8921-597D-F24B-B3CF-61AB0111B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6FD5A-1499-0E4D-8E6C-5DE830F74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264445-A2C4-684D-9A7E-4CBBD96CE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B7583B-714A-4748-A4DC-7D42B6CABB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15DA0A-D99D-B749-AEBC-B49E5A6AFD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C52237-55F8-9844-80BB-831382A34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D133-71E1-E445-8B8D-4F80B4600164}" type="datetimeFigureOut">
              <a:rPr lang="en-US" smtClean="0"/>
              <a:t>4/21/21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BC3BE9-7E60-2A4E-9F56-B804A80C2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3AD49A-BAB3-9041-8A50-7B6A59CF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9ACB2-E695-C540-ADA5-AF706E48A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42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25A72-1C35-654A-81FD-6EBA1242C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ECAF15-DAFC-F04A-AB40-A3E37667C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D133-71E1-E445-8B8D-4F80B4600164}" type="datetimeFigureOut">
              <a:rPr lang="en-US" smtClean="0"/>
              <a:t>4/21/21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B0D5F-1231-3E44-B1A6-1962E4D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B2495-0B81-1946-9C07-0ED410159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9ACB2-E695-C540-ADA5-AF706E48A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7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E925D0-AC72-BD41-83B3-3CA7CA1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D133-71E1-E445-8B8D-4F80B4600164}" type="datetimeFigureOut">
              <a:rPr lang="en-US" smtClean="0"/>
              <a:t>4/21/21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35CC2-50AC-1448-BA05-BF6AB99C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A7E9B-235D-F940-9FAF-466925B2E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9ACB2-E695-C540-ADA5-AF706E48A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84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C4163-8B26-574F-A493-CD60F56D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388A0-EE61-3246-A92E-55A53588B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9F8DA9-271C-3F41-A377-5375D645D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924BC-2FA5-8642-9D51-DD31D1500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D133-71E1-E445-8B8D-4F80B4600164}" type="datetimeFigureOut">
              <a:rPr lang="en-US" smtClean="0"/>
              <a:t>4/21/21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BD234-6EDF-7B4F-BE52-393880BE5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7942-40B9-1942-8A5E-4BE70AA91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9ACB2-E695-C540-ADA5-AF706E48A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30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01633-B164-0A46-B446-2E38B3BC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751A0A-238F-1841-A550-1F4E81F703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4AB65-5DAC-FB4C-95D1-1EDD6396B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045A7-A0D5-564F-84BC-385F2FAF2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D133-71E1-E445-8B8D-4F80B4600164}" type="datetimeFigureOut">
              <a:rPr lang="en-US" smtClean="0"/>
              <a:t>4/21/21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A35A9-9BF8-1B4E-A35E-A93E597DF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518E0-06EB-D74E-AF9E-D46A4B082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9ACB2-E695-C540-ADA5-AF706E48A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72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16E289-20C4-584F-B0BE-00FB2AE2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84D26-BF21-2D44-B3C3-F3E823F6C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E7E80-A8D9-EA4C-B7EF-BAB1728F0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1D133-71E1-E445-8B8D-4F80B4600164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3CCEC-B3F0-D446-8967-0F8C778156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FCA83-38B0-A346-8649-A23BE37E8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9ACB2-E695-C540-ADA5-AF706E48A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80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nodejs.org/en/download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code.visualstudio.com/downloa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cker.com/products/docker-desktop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B0D5E8B-44B6-EE4D-B898-F687AAC7C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928"/>
            <a:ext cx="9144000" cy="106885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Run an Angular app locally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with Docker and Nginx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BC0D5059-3CAA-F149-8DD1-318D8CC514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5998" y="1961562"/>
            <a:ext cx="3040004" cy="2601097"/>
          </a:xfrm>
          <a:prstGeom prst="rect">
            <a:avLst/>
          </a:prstGeom>
        </p:spPr>
      </p:pic>
      <p:pic>
        <p:nvPicPr>
          <p:cNvPr id="11" name="Picture 10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938DAE69-B0E9-7049-94BD-8464957CC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820" y="1631524"/>
            <a:ext cx="2479070" cy="325596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D2DE8E04-7F01-D445-8AED-86DD172D4721}"/>
              </a:ext>
            </a:extLst>
          </p:cNvPr>
          <p:cNvSpPr txBox="1">
            <a:spLocks/>
          </p:cNvSpPr>
          <p:nvPr/>
        </p:nvSpPr>
        <p:spPr>
          <a:xfrm>
            <a:off x="1524000" y="5115861"/>
            <a:ext cx="9144000" cy="10688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>
                <a:solidFill>
                  <a:schemeClr val="bg1"/>
                </a:solidFill>
              </a:rPr>
              <a:t>Drew Shirts</a:t>
            </a:r>
          </a:p>
          <a:p>
            <a:pPr algn="l"/>
            <a:r>
              <a:rPr lang="en-US" sz="3200">
                <a:solidFill>
                  <a:schemeClr val="bg1"/>
                </a:solidFill>
              </a:rPr>
              <a:t>@drewshirts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109F525D-A308-6343-B000-C180DA44F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444" y="1887324"/>
            <a:ext cx="2540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26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6"/>
    </mc:Choice>
    <mc:Fallback>
      <p:transition spd="slow" advTm="189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687093-0A9E-094F-BF4A-575DF4701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537" y="1894611"/>
            <a:ext cx="8223250" cy="4082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EB6725-79CA-2843-9083-9C2E67263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564" y="46180"/>
            <a:ext cx="711200" cy="228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2B5B27-3D31-DF45-A1C7-13F5D635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Angular App Validation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BE4D68-0794-4847-8E91-5996CF7D1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62" y="1894611"/>
            <a:ext cx="5064125" cy="410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84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81"/>
    </mc:Choice>
    <mc:Fallback>
      <p:transition spd="slow" advTm="1568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B6725-79CA-2843-9083-9C2E67263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564" y="46180"/>
            <a:ext cx="711200" cy="228600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D9684C9-451C-0B43-A166-2958843DD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6865"/>
            <a:ext cx="12192000" cy="624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05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4"/>
    </mc:Choice>
    <mc:Fallback>
      <p:transition spd="slow" advTm="644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440BC1-C99A-E84E-9ED4-0FD79D7A4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774700"/>
            <a:ext cx="8763000" cy="5308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EB6725-79CA-2843-9083-9C2E67263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564" y="46180"/>
            <a:ext cx="711200" cy="228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2B5B27-3D31-DF45-A1C7-13F5D635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Docker setup: </a:t>
            </a:r>
            <a:r>
              <a:rPr lang="en-US" dirty="0" err="1">
                <a:solidFill>
                  <a:schemeClr val="bg1"/>
                </a:solidFill>
              </a:rPr>
              <a:t>Dockerfile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099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46"/>
    </mc:Choice>
    <mc:Fallback>
      <p:transition spd="slow" advTm="914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5E21FC8-388C-2245-B664-A62942689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6724"/>
            <a:ext cx="12192000" cy="4624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EB6725-79CA-2843-9083-9C2E67263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564" y="46180"/>
            <a:ext cx="711200" cy="228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2B5B27-3D31-DF45-A1C7-13F5D635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Docker setup: .</a:t>
            </a:r>
            <a:r>
              <a:rPr lang="en-US" dirty="0" err="1">
                <a:solidFill>
                  <a:schemeClr val="bg1"/>
                </a:solidFill>
              </a:rPr>
              <a:t>dockerignore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354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02"/>
    </mc:Choice>
    <mc:Fallback>
      <p:transition spd="slow" advTm="1230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B6725-79CA-2843-9083-9C2E67263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564" y="46180"/>
            <a:ext cx="711200" cy="228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2B5B27-3D31-DF45-A1C7-13F5D635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Docker setup: </a:t>
            </a:r>
            <a:r>
              <a:rPr lang="en-US" dirty="0" err="1">
                <a:solidFill>
                  <a:schemeClr val="bg1"/>
                </a:solidFill>
              </a:rPr>
              <a:t>Dockerfile</a:t>
            </a:r>
            <a:r>
              <a:rPr lang="en-US" dirty="0">
                <a:solidFill>
                  <a:schemeClr val="bg1"/>
                </a:solidFill>
              </a:rPr>
              <a:t> Node Stage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5A2D6DC-FAC0-8E43-8267-B07926D6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1784350"/>
            <a:ext cx="119634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45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22"/>
    </mc:Choice>
    <mc:Fallback>
      <p:transition spd="slow" advTm="1942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B6725-79CA-2843-9083-9C2E67263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564" y="46180"/>
            <a:ext cx="711200" cy="228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2B5B27-3D31-DF45-A1C7-13F5D635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Docker setup: </a:t>
            </a:r>
            <a:r>
              <a:rPr lang="en-US" dirty="0" err="1">
                <a:solidFill>
                  <a:schemeClr val="bg1"/>
                </a:solidFill>
              </a:rPr>
              <a:t>Dockerfile</a:t>
            </a:r>
            <a:r>
              <a:rPr lang="en-US" dirty="0">
                <a:solidFill>
                  <a:schemeClr val="bg1"/>
                </a:solidFill>
              </a:rPr>
              <a:t> Nginx Stage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EF90E35-5C2A-B54F-9433-328E5A9E9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73104"/>
            <a:ext cx="12192000" cy="493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85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78"/>
    </mc:Choice>
    <mc:Fallback>
      <p:transition spd="slow" advTm="3287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B6725-79CA-2843-9083-9C2E67263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564" y="46180"/>
            <a:ext cx="711200" cy="228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2B5B27-3D31-DF45-A1C7-13F5D635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Build Docker Image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5DFE4C8-61A5-DC4A-B15B-6B708D29E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7383"/>
            <a:ext cx="12192000" cy="436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78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13"/>
    </mc:Choice>
    <mc:Fallback>
      <p:transition spd="slow" advTm="1131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B6725-79CA-2843-9083-9C2E67263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564" y="46180"/>
            <a:ext cx="711200" cy="22860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1BFC84A-4C39-5E45-85F1-C9E2BED90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552"/>
            <a:ext cx="12192000" cy="646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78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54"/>
    </mc:Choice>
    <mc:Fallback>
      <p:transition spd="slow" advTm="965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BA9B38-709F-F54E-951C-92672AF29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774700"/>
            <a:ext cx="8483600" cy="5308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EB6725-79CA-2843-9083-9C2E67263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564" y="46180"/>
            <a:ext cx="711200" cy="228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2B5B27-3D31-DF45-A1C7-13F5D635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Docker Validation</a:t>
            </a:r>
          </a:p>
        </p:txBody>
      </p:sp>
    </p:spTree>
    <p:extLst>
      <p:ext uri="{BB962C8B-B14F-4D97-AF65-F5344CB8AC3E}">
        <p14:creationId xmlns:p14="http://schemas.microsoft.com/office/powerpoint/2010/main" val="1223924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72"/>
    </mc:Choice>
    <mc:Fallback>
      <p:transition spd="slow" advTm="1507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B6725-79CA-2843-9083-9C2E67263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564" y="46180"/>
            <a:ext cx="711200" cy="228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2B5B27-3D31-DF45-A1C7-13F5D635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Docker Startup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077D752-581C-8844-8B14-C3AD7875A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2852"/>
            <a:ext cx="12192000" cy="393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23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72"/>
    </mc:Choice>
    <mc:Fallback>
      <p:transition spd="slow" advTm="1507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16DF0AE8-365B-1846-8EB7-9C255257AB97}"/>
              </a:ext>
            </a:extLst>
          </p:cNvPr>
          <p:cNvSpPr txBox="1">
            <a:spLocks/>
          </p:cNvSpPr>
          <p:nvPr/>
        </p:nvSpPr>
        <p:spPr>
          <a:xfrm>
            <a:off x="7464614" y="1783959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</a:pP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D9DD81-BFEE-DE4C-9ACB-ECD9F1625384}"/>
              </a:ext>
            </a:extLst>
          </p:cNvPr>
          <p:cNvSpPr txBox="1">
            <a:spLocks/>
          </p:cNvSpPr>
          <p:nvPr/>
        </p:nvSpPr>
        <p:spPr>
          <a:xfrm>
            <a:off x="7464612" y="4750893"/>
            <a:ext cx="4727388" cy="11478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Drew Shirts</a:t>
            </a:r>
          </a:p>
          <a:p>
            <a:pPr algn="l"/>
            <a:r>
              <a:rPr lang="en-US" dirty="0"/>
              <a:t>@drewshirts</a:t>
            </a:r>
          </a:p>
          <a:p>
            <a:pPr algn="l"/>
            <a:r>
              <a:rPr lang="en-US" dirty="0"/>
              <a:t>Software Engineer </a:t>
            </a:r>
          </a:p>
          <a:p>
            <a:pPr algn="l"/>
            <a:r>
              <a:rPr lang="en-US" sz="2000" dirty="0"/>
              <a:t>Church of Jesus Christ of Latter-Day Saints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B3E53BB4-6A58-E147-9CCF-8FBFEF55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EB6725-79CA-2843-9083-9C2E67263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564" y="46180"/>
            <a:ext cx="711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02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0867"/>
    </mc:Choice>
    <mc:Fallback>
      <p:transition spd="slow" advTm="1086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E1BEB6-BCC0-C449-BC08-961831CC1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74700"/>
            <a:ext cx="9601200" cy="5308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EB6725-79CA-2843-9083-9C2E67263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564" y="46180"/>
            <a:ext cx="711200" cy="228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2B5B27-3D31-DF45-A1C7-13F5D635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Docker Startup Validation</a:t>
            </a:r>
          </a:p>
        </p:txBody>
      </p:sp>
    </p:spTree>
    <p:extLst>
      <p:ext uri="{BB962C8B-B14F-4D97-AF65-F5344CB8AC3E}">
        <p14:creationId xmlns:p14="http://schemas.microsoft.com/office/powerpoint/2010/main" val="2359213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72"/>
    </mc:Choice>
    <mc:Fallback>
      <p:transition spd="slow" advTm="1507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B7533C-21A5-3A40-9289-A925D2BC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482600"/>
            <a:ext cx="12065000" cy="589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EB6725-79CA-2843-9083-9C2E67263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564" y="46180"/>
            <a:ext cx="711200" cy="228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2B5B27-3D31-DF45-A1C7-13F5D635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Docker Management</a:t>
            </a:r>
          </a:p>
        </p:txBody>
      </p:sp>
    </p:spTree>
    <p:extLst>
      <p:ext uri="{BB962C8B-B14F-4D97-AF65-F5344CB8AC3E}">
        <p14:creationId xmlns:p14="http://schemas.microsoft.com/office/powerpoint/2010/main" val="2334221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72"/>
    </mc:Choice>
    <mc:Fallback>
      <p:transition spd="slow" advTm="1507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16DF0AE8-365B-1846-8EB7-9C255257AB97}"/>
              </a:ext>
            </a:extLst>
          </p:cNvPr>
          <p:cNvSpPr txBox="1">
            <a:spLocks/>
          </p:cNvSpPr>
          <p:nvPr/>
        </p:nvSpPr>
        <p:spPr>
          <a:xfrm>
            <a:off x="7464614" y="1783959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Thank You!!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D9DD81-BFEE-DE4C-9ACB-ECD9F1625384}"/>
              </a:ext>
            </a:extLst>
          </p:cNvPr>
          <p:cNvSpPr txBox="1">
            <a:spLocks/>
          </p:cNvSpPr>
          <p:nvPr/>
        </p:nvSpPr>
        <p:spPr>
          <a:xfrm>
            <a:off x="7464612" y="4750893"/>
            <a:ext cx="4727388" cy="11478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Drew Shirts</a:t>
            </a:r>
          </a:p>
          <a:p>
            <a:pPr algn="l"/>
            <a:r>
              <a:rPr lang="en-US" dirty="0"/>
              <a:t>@drewshirts</a:t>
            </a:r>
          </a:p>
          <a:p>
            <a:pPr algn="l"/>
            <a:r>
              <a:rPr lang="en-US" dirty="0"/>
              <a:t>Software Engineer </a:t>
            </a:r>
          </a:p>
          <a:p>
            <a:pPr algn="l"/>
            <a:r>
              <a:rPr lang="en-US" sz="2000" dirty="0"/>
              <a:t>Church of Jesus Christ of Latter-Day Saints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B3E53BB4-6A58-E147-9CCF-8FBFEF55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EB6725-79CA-2843-9083-9C2E67263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564" y="46180"/>
            <a:ext cx="711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26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0867"/>
    </mc:Choice>
    <mc:Fallback>
      <p:transition spd="slow" advTm="1086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B6725-79CA-2843-9083-9C2E67263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564" y="46180"/>
            <a:ext cx="711200" cy="228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FDED15-E5E4-7F4A-A6DB-0013A6F52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Tools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0E02E3-AA80-1D41-96FA-48A335BB8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Node.js</a:t>
            </a:r>
          </a:p>
          <a:p>
            <a:r>
              <a:rPr lang="en-US" dirty="0">
                <a:solidFill>
                  <a:schemeClr val="bg1"/>
                </a:solidFill>
              </a:rPr>
              <a:t>NPM</a:t>
            </a:r>
          </a:p>
          <a:p>
            <a:r>
              <a:rPr lang="en-US" dirty="0">
                <a:solidFill>
                  <a:schemeClr val="bg1"/>
                </a:solidFill>
              </a:rPr>
              <a:t>Visual Studio Code (Or your preferred editor)</a:t>
            </a:r>
          </a:p>
          <a:p>
            <a:r>
              <a:rPr lang="en-US" dirty="0">
                <a:solidFill>
                  <a:schemeClr val="bg1"/>
                </a:solidFill>
              </a:rPr>
              <a:t>Docker Desktop</a:t>
            </a:r>
          </a:p>
          <a:p>
            <a:r>
              <a:rPr lang="en-US" dirty="0">
                <a:solidFill>
                  <a:schemeClr val="bg1"/>
                </a:solidFill>
              </a:rPr>
              <a:t>Angular CLI</a:t>
            </a:r>
          </a:p>
        </p:txBody>
      </p:sp>
    </p:spTree>
    <p:extLst>
      <p:ext uri="{BB962C8B-B14F-4D97-AF65-F5344CB8AC3E}">
        <p14:creationId xmlns:p14="http://schemas.microsoft.com/office/powerpoint/2010/main" val="2572768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26"/>
    </mc:Choice>
    <mc:Fallback>
      <p:transition spd="slow" advTm="86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B6725-79CA-2843-9083-9C2E67263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564" y="46180"/>
            <a:ext cx="711200" cy="2286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562D2E-576E-5A45-98AB-DFBC854A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90680"/>
            <a:ext cx="10515600" cy="633413"/>
          </a:xfrm>
        </p:spPr>
        <p:txBody>
          <a:bodyPr anchor="t"/>
          <a:lstStyle/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hlinkClick r:id="rId4"/>
              </a:rPr>
              <a:t>https://nodejs.org/en/download/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F7F3206-1815-2448-B30B-B0FCB998B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69" y="888653"/>
            <a:ext cx="4229100" cy="4229100"/>
          </a:xfrm>
          <a:prstGeom prst="rect">
            <a:avLst/>
          </a:prstGeom>
        </p:spPr>
      </p:pic>
      <p:pic>
        <p:nvPicPr>
          <p:cNvPr id="15" name="Picture 14" descr="Text, logo&#10;&#10;Description automatically generated">
            <a:extLst>
              <a:ext uri="{FF2B5EF4-FFF2-40B4-BE49-F238E27FC236}">
                <a16:creationId xmlns:a16="http://schemas.microsoft.com/office/drawing/2014/main" id="{93AC63CE-880C-924C-905D-8111796E5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233" y="888653"/>
            <a:ext cx="6597931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94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07"/>
    </mc:Choice>
    <mc:Fallback>
      <p:transition spd="slow" advTm="710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B6725-79CA-2843-9083-9C2E67263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564" y="46180"/>
            <a:ext cx="711200" cy="2286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256AD1-083B-794E-8E39-1047ADC1B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30836"/>
            <a:ext cx="10515600" cy="7317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hlinkClick r:id="rId4"/>
              </a:rPr>
              <a:t>https://code.visualstudio.com/download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F7B597D8-7E4B-C847-827D-53A2D8BDD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23282"/>
            <a:ext cx="12192000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52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7"/>
    </mc:Choice>
    <mc:Fallback>
      <p:transition spd="slow" advTm="421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4BB65D-5216-F44C-A904-2DA96BBD8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012" y="2847693"/>
            <a:ext cx="5921976" cy="35875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EB6725-79CA-2843-9083-9C2E67263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564" y="46180"/>
            <a:ext cx="711200" cy="228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2B5B27-3D31-DF45-A1C7-13F5D635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Docker Desktop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256AD1-083B-794E-8E39-1047ADC1B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1752"/>
            <a:ext cx="10515600" cy="7317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hlinkClick r:id="rId5"/>
              </a:rPr>
              <a:t>https://www.docker.com/products/docker-desktop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1D009F-1D18-3F46-B567-0A61E9D119E6}"/>
              </a:ext>
            </a:extLst>
          </p:cNvPr>
          <p:cNvSpPr txBox="1">
            <a:spLocks/>
          </p:cNvSpPr>
          <p:nvPr/>
        </p:nvSpPr>
        <p:spPr>
          <a:xfrm>
            <a:off x="829962" y="3002693"/>
            <a:ext cx="10515600" cy="731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Validate install:</a:t>
            </a:r>
          </a:p>
        </p:txBody>
      </p:sp>
    </p:spTree>
    <p:extLst>
      <p:ext uri="{BB962C8B-B14F-4D97-AF65-F5344CB8AC3E}">
        <p14:creationId xmlns:p14="http://schemas.microsoft.com/office/powerpoint/2010/main" val="3448333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97"/>
    </mc:Choice>
    <mc:Fallback>
      <p:transition spd="slow" advTm="1129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B6725-79CA-2843-9083-9C2E67263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564" y="46180"/>
            <a:ext cx="711200" cy="228600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B80576-C4C6-EF48-B89C-4A34A092E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838200"/>
            <a:ext cx="10007600" cy="5181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2B5B27-3D31-DF45-A1C7-13F5D635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Angular CLI</a:t>
            </a:r>
          </a:p>
        </p:txBody>
      </p:sp>
    </p:spTree>
    <p:extLst>
      <p:ext uri="{BB962C8B-B14F-4D97-AF65-F5344CB8AC3E}">
        <p14:creationId xmlns:p14="http://schemas.microsoft.com/office/powerpoint/2010/main" val="2016074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28"/>
    </mc:Choice>
    <mc:Fallback>
      <p:transition spd="slow" advTm="692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B6725-79CA-2843-9083-9C2E67263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564" y="46180"/>
            <a:ext cx="711200" cy="228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2B5B27-3D31-DF45-A1C7-13F5D635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Angular App</a:t>
            </a:r>
          </a:p>
        </p:txBody>
      </p:sp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3B2A72-616B-D444-AA0B-F98934C2F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7383"/>
            <a:ext cx="12192000" cy="436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58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49"/>
    </mc:Choice>
    <mc:Fallback>
      <p:transition spd="slow" advTm="654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B6725-79CA-2843-9083-9C2E67263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564" y="46180"/>
            <a:ext cx="711200" cy="2286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39B4889-1246-3F4D-A064-4DCE971FE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667" y="0"/>
            <a:ext cx="7166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48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63"/>
    </mc:Choice>
    <mc:Fallback>
      <p:transition spd="slow" advTm="8363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2414</TotalTime>
  <Words>765</Words>
  <Application>Microsoft Macintosh PowerPoint</Application>
  <PresentationFormat>Widescreen</PresentationFormat>
  <Paragraphs>80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Tools</vt:lpstr>
      <vt:lpstr>PowerPoint Presentation</vt:lpstr>
      <vt:lpstr>PowerPoint Presentation</vt:lpstr>
      <vt:lpstr>Docker Desktop</vt:lpstr>
      <vt:lpstr>Angular CLI</vt:lpstr>
      <vt:lpstr>Angular App</vt:lpstr>
      <vt:lpstr>PowerPoint Presentation</vt:lpstr>
      <vt:lpstr>Angular App Validation</vt:lpstr>
      <vt:lpstr>PowerPoint Presentation</vt:lpstr>
      <vt:lpstr>Docker setup: Dockerfile</vt:lpstr>
      <vt:lpstr>Docker setup: .dockerignore</vt:lpstr>
      <vt:lpstr>Docker setup: Dockerfile Node Stage</vt:lpstr>
      <vt:lpstr>Docker setup: Dockerfile Nginx Stage</vt:lpstr>
      <vt:lpstr>Build Docker Image</vt:lpstr>
      <vt:lpstr>PowerPoint Presentation</vt:lpstr>
      <vt:lpstr>Docker Validation</vt:lpstr>
      <vt:lpstr>Docker Startup</vt:lpstr>
      <vt:lpstr>Docker Startup Validation</vt:lpstr>
      <vt:lpstr>Docker Management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Drew Shirts</dc:creator>
  <cp:lastModifiedBy>Drew Shirts</cp:lastModifiedBy>
  <cp:revision>58</cp:revision>
  <dcterms:created xsi:type="dcterms:W3CDTF">2021-04-21T07:07:52Z</dcterms:created>
  <dcterms:modified xsi:type="dcterms:W3CDTF">2021-04-22T23:23:38Z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ef5274-90b8-4b3f-8a76-b4c36a43e904_Enabled">
    <vt:lpwstr>true</vt:lpwstr>
  </property>
  <property fmtid="{D5CDD505-2E9C-101B-9397-08002B2CF9AE}" pid="3" name="MSIP_Label_03ef5274-90b8-4b3f-8a76-b4c36a43e904_SetDate">
    <vt:lpwstr>2021-04-21T07:07:53Z</vt:lpwstr>
  </property>
  <property fmtid="{D5CDD505-2E9C-101B-9397-08002B2CF9AE}" pid="4" name="MSIP_Label_03ef5274-90b8-4b3f-8a76-b4c36a43e904_Method">
    <vt:lpwstr>Standard</vt:lpwstr>
  </property>
  <property fmtid="{D5CDD505-2E9C-101B-9397-08002B2CF9AE}" pid="5" name="MSIP_Label_03ef5274-90b8-4b3f-8a76-b4c36a43e904_Name">
    <vt:lpwstr>Not Protected_2</vt:lpwstr>
  </property>
  <property fmtid="{D5CDD505-2E9C-101B-9397-08002B2CF9AE}" pid="6" name="MSIP_Label_03ef5274-90b8-4b3f-8a76-b4c36a43e904_SiteId">
    <vt:lpwstr>61e6eeb3-5fd7-4aaa-ae3c-61e8deb09b79</vt:lpwstr>
  </property>
  <property fmtid="{D5CDD505-2E9C-101B-9397-08002B2CF9AE}" pid="7" name="MSIP_Label_03ef5274-90b8-4b3f-8a76-b4c36a43e904_ActionId">
    <vt:lpwstr>80ee7651-1fbf-41c8-98d0-c05611418da8</vt:lpwstr>
  </property>
  <property fmtid="{D5CDD505-2E9C-101B-9397-08002B2CF9AE}" pid="8" name="MSIP_Label_03ef5274-90b8-4b3f-8a76-b4c36a43e904_ContentBits">
    <vt:lpwstr>0</vt:lpwstr>
  </property>
</Properties>
</file>